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52" d="100"/>
          <a:sy n="152" d="100"/>
        </p:scale>
        <p:origin x="444" y="13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25.06.2021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777279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456" y="307311"/>
            <a:ext cx="63988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МАДОУ «Детский сад №332 комбинированного вида» Советского района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422" y="898167"/>
            <a:ext cx="2426800" cy="36669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898167"/>
            <a:ext cx="2635096" cy="172853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5" r="1905" b="2423"/>
          <a:stretch/>
        </p:blipFill>
        <p:spPr>
          <a:xfrm>
            <a:off x="4229738" y="2651647"/>
            <a:ext cx="1827194" cy="19145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" y="2651648"/>
            <a:ext cx="3074218" cy="191342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71" y="898167"/>
            <a:ext cx="2239347" cy="172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7476" r="14564"/>
          <a:stretch/>
        </p:blipFill>
        <p:spPr>
          <a:xfrm>
            <a:off x="564952" y="1309021"/>
            <a:ext cx="2510816" cy="1559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836" y="3104679"/>
            <a:ext cx="2732420" cy="1923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73" y="1298216"/>
            <a:ext cx="2735582" cy="1633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17" y="3195983"/>
            <a:ext cx="2592287" cy="1775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381" y="34686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21" y="988245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Музыкально-развлекательное мероприятие ,  </a:t>
            </a:r>
            <a:r>
              <a:rPr lang="ru-RU" sz="1600" dirty="0" smtClean="0">
                <a:solidFill>
                  <a:srgbClr val="FF0000"/>
                </a:solidFill>
              </a:rPr>
              <a:t/>
            </a:r>
            <a:br>
              <a:rPr lang="ru-RU" sz="1600" dirty="0" smtClean="0">
                <a:solidFill>
                  <a:srgbClr val="FF0000"/>
                </a:solidFill>
              </a:rPr>
            </a:br>
            <a:r>
              <a:rPr lang="ru-RU" sz="1600" dirty="0" smtClean="0">
                <a:solidFill>
                  <a:srgbClr val="FF0000"/>
                </a:solidFill>
              </a:rPr>
              <a:t>на территории детского сада 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/>
            </a:r>
            <a:br>
              <a:rPr lang="ru-RU" sz="1600" dirty="0" smtClean="0">
                <a:solidFill>
                  <a:srgbClr val="FF0000"/>
                </a:solidFill>
              </a:rPr>
            </a:br>
            <a:r>
              <a:rPr lang="ru-RU" sz="1600" dirty="0" smtClean="0">
                <a:solidFill>
                  <a:srgbClr val="FF0000"/>
                </a:solidFill>
              </a:rPr>
              <a:t>«САБАНТУЙ»</a:t>
            </a:r>
            <a:endParaRPr lang="ru-RU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63515" y="159640"/>
            <a:ext cx="648072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5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</a:t>
            </a:r>
            <a:r>
              <a:rPr lang="ru-RU" sz="5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5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699792" y="1644436"/>
            <a:ext cx="3872942" cy="268186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934844" y="2089017"/>
            <a:ext cx="33995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Продолжать </a:t>
            </a:r>
            <a:r>
              <a:rPr lang="ru-RU" dirty="0"/>
              <a:t>знакомить детей с традициями и обычаями татарского народа: дать представления о празднике сабантуй, вызвать интерес и желание участвовать в состязаниях;</a:t>
            </a:r>
            <a:endParaRPr lang="ru-RU" sz="1400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144235" y="3240085"/>
            <a:ext cx="134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3155</TotalTime>
  <Words>55</Words>
  <Application>Microsoft Office PowerPoint</Application>
  <PresentationFormat>Экран (16:9)</PresentationFormat>
  <Paragraphs>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МАДОУ «Детский сад №332 комбинированного вида» Советского района г.Казани</vt:lpstr>
      <vt:lpstr>Музыкально-развлекательное мероприятие ,   на территории детского сада   «САБАНТУЙ»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418</cp:revision>
  <cp:lastPrinted>2021-02-04T07:26:50Z</cp:lastPrinted>
  <dcterms:created xsi:type="dcterms:W3CDTF">2015-10-13T08:15:21Z</dcterms:created>
  <dcterms:modified xsi:type="dcterms:W3CDTF">2021-06-25T08:34:56Z</dcterms:modified>
</cp:coreProperties>
</file>